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758" r:id="rId2"/>
    <p:sldId id="762" r:id="rId3"/>
    <p:sldId id="763" r:id="rId4"/>
    <p:sldId id="767" r:id="rId5"/>
    <p:sldId id="755" r:id="rId6"/>
    <p:sldId id="764" r:id="rId7"/>
    <p:sldId id="768" r:id="rId8"/>
    <p:sldId id="771" r:id="rId9"/>
    <p:sldId id="772" r:id="rId10"/>
    <p:sldId id="773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79" autoAdjust="0"/>
    <p:restoredTop sz="65262" autoAdjust="0"/>
  </p:normalViewPr>
  <p:slideViewPr>
    <p:cSldViewPr>
      <p:cViewPr varScale="1">
        <p:scale>
          <a:sx n="141" d="100"/>
          <a:sy n="141" d="100"/>
        </p:scale>
        <p:origin x="208" y="41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5/24/19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2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4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4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61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561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45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49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10 : 1 - 12</a:t>
            </a: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274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78E6980-1FEC-F942-BDDC-888A64E91583}"/>
              </a:ext>
            </a:extLst>
          </p:cNvPr>
          <p:cNvSpPr txBox="1"/>
          <p:nvPr/>
        </p:nvSpPr>
        <p:spPr>
          <a:xfrm>
            <a:off x="0" y="628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Marriage is designed by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FF1B30-9FC0-534B-8CD8-82D02BEF38E1}"/>
              </a:ext>
            </a:extLst>
          </p:cNvPr>
          <p:cNvSpPr txBox="1"/>
          <p:nvPr/>
        </p:nvSpPr>
        <p:spPr>
          <a:xfrm>
            <a:off x="251518" y="703285"/>
            <a:ext cx="889248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Male and Female are different (physically, emotionally, psychologically)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Designed to be different, but designed to be bonded together in marriage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Heterosexual marriage not based on cultural norms, but on Jesus’ teaching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489D55-8843-E24E-B796-BDF78B3B2544}"/>
              </a:ext>
            </a:extLst>
          </p:cNvPr>
          <p:cNvSpPr txBox="1"/>
          <p:nvPr/>
        </p:nvSpPr>
        <p:spPr>
          <a:xfrm>
            <a:off x="0" y="328922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Marriage is between a man and a woman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78F09B-722F-114F-A9C5-193D52B6FCC9}"/>
              </a:ext>
            </a:extLst>
          </p:cNvPr>
          <p:cNvSpPr txBox="1"/>
          <p:nvPr/>
        </p:nvSpPr>
        <p:spPr>
          <a:xfrm>
            <a:off x="0" y="1675842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To marry, one has to first Leave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A63DA4-B84A-E046-A01E-89A11EF859F0}"/>
              </a:ext>
            </a:extLst>
          </p:cNvPr>
          <p:cNvSpPr txBox="1"/>
          <p:nvPr/>
        </p:nvSpPr>
        <p:spPr>
          <a:xfrm>
            <a:off x="19251" y="2692541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Bonded together, to form “One Flesh”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8F6D48-242E-C946-8F9C-A69A6309568D}"/>
              </a:ext>
            </a:extLst>
          </p:cNvPr>
          <p:cNvSpPr txBox="1"/>
          <p:nvPr/>
        </p:nvSpPr>
        <p:spPr>
          <a:xfrm>
            <a:off x="242464" y="2061305"/>
            <a:ext cx="8892482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don’t bring anyone else into the marriage relationship (not even our parents)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Parents should have no control in your marriage relationship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683EF0-0F64-5044-80FA-02715F6395AA}"/>
              </a:ext>
            </a:extLst>
          </p:cNvPr>
          <p:cNvSpPr txBox="1"/>
          <p:nvPr/>
        </p:nvSpPr>
        <p:spPr>
          <a:xfrm>
            <a:off x="244084" y="3049268"/>
            <a:ext cx="8892482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Joined with a bond so strong, that if the 2 are parted, the persons are torn / broken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Glued together to become one.  To care for the other, is to care for the union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857639-9B37-AF45-BFCB-36B96F507387}"/>
              </a:ext>
            </a:extLst>
          </p:cNvPr>
          <p:cNvSpPr txBox="1"/>
          <p:nvPr/>
        </p:nvSpPr>
        <p:spPr>
          <a:xfrm>
            <a:off x="19251" y="3669022"/>
            <a:ext cx="3688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Marriage is Permanent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F6FE58-A265-4847-9081-822FFC31468B}"/>
              </a:ext>
            </a:extLst>
          </p:cNvPr>
          <p:cNvSpPr txBox="1"/>
          <p:nvPr/>
        </p:nvSpPr>
        <p:spPr>
          <a:xfrm>
            <a:off x="3384496" y="3750209"/>
            <a:ext cx="5704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This is God’s perfect design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25083A-3A52-154B-BB81-0BC994548537}"/>
              </a:ext>
            </a:extLst>
          </p:cNvPr>
          <p:cNvSpPr txBox="1"/>
          <p:nvPr/>
        </p:nvSpPr>
        <p:spPr>
          <a:xfrm>
            <a:off x="251518" y="4033367"/>
            <a:ext cx="889248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</a:t>
            </a:r>
            <a:r>
              <a:rPr lang="en-AU" sz="2000" u="sng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hardness of heart</a:t>
            </a: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batters and breaks the one flesh relationship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“Divorce” is not the unforgivable sin (Matthew 19;  1 Corinthians 7)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There is life in Christ after divorce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B761AE-F2D5-994C-B1BE-9A455AE376A5}"/>
              </a:ext>
            </a:extLst>
          </p:cNvPr>
          <p:cNvSpPr txBox="1"/>
          <p:nvPr/>
        </p:nvSpPr>
        <p:spPr>
          <a:xfrm>
            <a:off x="10197" y="5036096"/>
            <a:ext cx="9133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 of the mess I’ve made in the past, and receive forgiveness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Soften our hearts, and allow God to strengthen our marriage</a:t>
            </a:r>
          </a:p>
        </p:txBody>
      </p:sp>
    </p:spTree>
    <p:extLst>
      <p:ext uri="{BB962C8B-B14F-4D97-AF65-F5344CB8AC3E}">
        <p14:creationId xmlns:p14="http://schemas.microsoft.com/office/powerpoint/2010/main" val="427594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1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2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he left there and went to the region of Judea and beyond the Jordan, and crowds gathered to him again.  And again, as was his custom, he taught them. </a:t>
            </a:r>
            <a:endParaRPr lang="en-AU" sz="28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8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Pharisees came up and in order to test him asked, “Is it lawful for a man to divorce his wife?”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He answered them, “What did Moses command you?”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They said, “Moses allowed a man to write a certificate of divorce and to send her away.”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0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77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Jesus said to them, “Because of your hardness of heart he wrote you this commandment.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from the beginning of creation, ‘God made them male and female.’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‘Therefore a man shall leave his father and mother and hold fast to his wife,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two shall become one flesh.’  So they are no longer two but one flesh.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What therefore God has joined together, let not man separate.”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70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in the house the disciples asked him again about this matter.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he said to them, “Whoever divorces his wife and marries another commits adultery against her,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if she divorces her husband and marries another, she commits adultery.”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81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0459" y="28577"/>
            <a:ext cx="8985628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God’s Design for Marriage</a:t>
            </a:r>
            <a:endParaRPr lang="en-AU" sz="2000" b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D1EEB0-E8BC-1347-8A18-215AF12FE040}"/>
              </a:ext>
            </a:extLst>
          </p:cNvPr>
          <p:cNvSpPr txBox="1"/>
          <p:nvPr/>
        </p:nvSpPr>
        <p:spPr>
          <a:xfrm>
            <a:off x="35593" y="462293"/>
            <a:ext cx="9116087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Pharisees wanted to know about Divorce – if / when is it allowable?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Instead, Jesus taught them about God’s wonderful Design of Marriage.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8E6980-1FEC-F942-BDDC-888A64E91583}"/>
              </a:ext>
            </a:extLst>
          </p:cNvPr>
          <p:cNvSpPr txBox="1"/>
          <p:nvPr/>
        </p:nvSpPr>
        <p:spPr>
          <a:xfrm>
            <a:off x="18216" y="1145417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certificate of divorce is </a:t>
            </a:r>
            <a:r>
              <a:rPr lang="en-AU" sz="24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God’s approval of divorce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FF1B30-9FC0-534B-8CD8-82D02BEF38E1}"/>
              </a:ext>
            </a:extLst>
          </p:cNvPr>
          <p:cNvSpPr txBox="1"/>
          <p:nvPr/>
        </p:nvSpPr>
        <p:spPr>
          <a:xfrm>
            <a:off x="179973" y="1492196"/>
            <a:ext cx="8864204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Practice of divorce in Israel required a certificate of divorce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Looking after the one who had been divorced.  Allowed her to marry again</a:t>
            </a:r>
          </a:p>
        </p:txBody>
      </p:sp>
    </p:spTree>
    <p:extLst>
      <p:ext uri="{BB962C8B-B14F-4D97-AF65-F5344CB8AC3E}">
        <p14:creationId xmlns:p14="http://schemas.microsoft.com/office/powerpoint/2010/main" val="189821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F97B6E-70C8-B040-9A74-891C90ACC829}"/>
              </a:ext>
            </a:extLst>
          </p:cNvPr>
          <p:cNvSpPr/>
          <p:nvPr/>
        </p:nvSpPr>
        <p:spPr>
          <a:xfrm>
            <a:off x="0" y="0"/>
            <a:ext cx="91085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Deuteronomy 24:1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 </a:t>
            </a:r>
            <a:r>
              <a:rPr lang="en-US" sz="28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If a man marries a woman who becomes displeasing to him because he finds something indecent about her, and he writes her a certificate of divorce, gives it to her and sends her from his house, </a:t>
            </a:r>
            <a:r>
              <a:rPr lang="en-US" sz="2800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if after she leaves his house she becomes the wife of another man, </a:t>
            </a:r>
            <a:r>
              <a:rPr lang="en-US" sz="2800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3 </a:t>
            </a:r>
            <a:r>
              <a:rPr lang="en-US" sz="28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her </a:t>
            </a:r>
            <a:r>
              <a:rPr lang="en-US" sz="2800" b="1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second</a:t>
            </a:r>
            <a:r>
              <a:rPr lang="en-US" sz="28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husband dislikes her and writes her a certificate of divorce, gives it to her and sends her from his house, or if he dies, </a:t>
            </a:r>
            <a:r>
              <a:rPr lang="en-US" sz="2800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4 </a:t>
            </a:r>
            <a:r>
              <a:rPr lang="en-US" sz="28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2800" u="sng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her </a:t>
            </a:r>
            <a:r>
              <a:rPr lang="en-US" sz="2800" b="1" u="sng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first</a:t>
            </a:r>
            <a:r>
              <a:rPr lang="en-US" sz="2800" u="sng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husband, who divorced her</a:t>
            </a:r>
            <a:r>
              <a:rPr lang="en-US" sz="28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is </a:t>
            </a:r>
            <a:r>
              <a:rPr lang="en-US" sz="2800" b="1" u="sng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not</a:t>
            </a:r>
            <a:r>
              <a:rPr lang="en-US" sz="2800" u="sng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allowed to marry her again</a:t>
            </a:r>
            <a:r>
              <a:rPr lang="en-US" sz="28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after she has been defiled.  That would be detestable in the eyes of </a:t>
            </a:r>
            <a:r>
              <a:rPr lang="en-US" sz="2800" cap="small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YHWH</a:t>
            </a:r>
            <a:r>
              <a:rPr lang="en-US" sz="28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.  Do not bring sin upon the land </a:t>
            </a:r>
            <a:r>
              <a:rPr lang="en-US" sz="2800" cap="small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YHWH</a:t>
            </a:r>
            <a:r>
              <a:rPr lang="en-US" sz="28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your God is giving you as an inheritance.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3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0459" y="28577"/>
            <a:ext cx="8985628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God’s Design for Marriage</a:t>
            </a:r>
            <a:endParaRPr lang="en-AU" sz="2000" b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D1EEB0-E8BC-1347-8A18-215AF12FE040}"/>
              </a:ext>
            </a:extLst>
          </p:cNvPr>
          <p:cNvSpPr txBox="1"/>
          <p:nvPr/>
        </p:nvSpPr>
        <p:spPr>
          <a:xfrm>
            <a:off x="35593" y="462293"/>
            <a:ext cx="9116087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Pharisees wanted to know about Divorce – if / when is it allowable?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Instead, Jesus taught them about God’s wonderful Design of Marriage.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8E6980-1FEC-F942-BDDC-888A64E91583}"/>
              </a:ext>
            </a:extLst>
          </p:cNvPr>
          <p:cNvSpPr txBox="1"/>
          <p:nvPr/>
        </p:nvSpPr>
        <p:spPr>
          <a:xfrm>
            <a:off x="18216" y="1145417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certificate of divorce is </a:t>
            </a:r>
            <a:r>
              <a:rPr lang="en-AU" sz="24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God’s approval of divorce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FF1B30-9FC0-534B-8CD8-82D02BEF38E1}"/>
              </a:ext>
            </a:extLst>
          </p:cNvPr>
          <p:cNvSpPr txBox="1"/>
          <p:nvPr/>
        </p:nvSpPr>
        <p:spPr>
          <a:xfrm>
            <a:off x="179973" y="1492196"/>
            <a:ext cx="88642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Practice of divorce in Israel required a certificate of divorce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Looking after the one who had been divorced.  Allowed her to marry again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Deuteronomy 24 is about the prevention of easy divorce &amp; wife-swapping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9F273D-3E48-964D-ABED-A4CA9146A5AA}"/>
              </a:ext>
            </a:extLst>
          </p:cNvPr>
          <p:cNvSpPr txBox="1"/>
          <p:nvPr/>
        </p:nvSpPr>
        <p:spPr>
          <a:xfrm>
            <a:off x="18216" y="2627708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Hardness of Heart – The cause of failed marriage</a:t>
            </a:r>
          </a:p>
        </p:txBody>
      </p:sp>
    </p:spTree>
    <p:extLst>
      <p:ext uri="{BB962C8B-B14F-4D97-AF65-F5344CB8AC3E}">
        <p14:creationId xmlns:p14="http://schemas.microsoft.com/office/powerpoint/2010/main" val="28051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78E6980-1FEC-F942-BDDC-888A64E91583}"/>
              </a:ext>
            </a:extLst>
          </p:cNvPr>
          <p:cNvSpPr txBox="1"/>
          <p:nvPr/>
        </p:nvSpPr>
        <p:spPr>
          <a:xfrm>
            <a:off x="0" y="628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Marriage is designed by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FF1B30-9FC0-534B-8CD8-82D02BEF38E1}"/>
              </a:ext>
            </a:extLst>
          </p:cNvPr>
          <p:cNvSpPr txBox="1"/>
          <p:nvPr/>
        </p:nvSpPr>
        <p:spPr>
          <a:xfrm>
            <a:off x="251518" y="769627"/>
            <a:ext cx="889248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Male and Female are different (physically, emotionally, psychologically)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Designed to be different, but designed to be bonded together in marriage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Heterosexual marriage not based on cultural norms, but on Jesus’ teaching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489D55-8843-E24E-B796-BDF78B3B2544}"/>
              </a:ext>
            </a:extLst>
          </p:cNvPr>
          <p:cNvSpPr txBox="1"/>
          <p:nvPr/>
        </p:nvSpPr>
        <p:spPr>
          <a:xfrm>
            <a:off x="0" y="395264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Marriage is between a man and a woman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78F09B-722F-114F-A9C5-193D52B6FCC9}"/>
              </a:ext>
            </a:extLst>
          </p:cNvPr>
          <p:cNvSpPr txBox="1"/>
          <p:nvPr/>
        </p:nvSpPr>
        <p:spPr>
          <a:xfrm>
            <a:off x="0" y="1742184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To marry, one has to first Leave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A63DA4-B84A-E046-A01E-89A11EF859F0}"/>
              </a:ext>
            </a:extLst>
          </p:cNvPr>
          <p:cNvSpPr txBox="1"/>
          <p:nvPr/>
        </p:nvSpPr>
        <p:spPr>
          <a:xfrm>
            <a:off x="19251" y="2758883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Bonded together, to form “One Flesh”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8F6D48-242E-C946-8F9C-A69A6309568D}"/>
              </a:ext>
            </a:extLst>
          </p:cNvPr>
          <p:cNvSpPr txBox="1"/>
          <p:nvPr/>
        </p:nvSpPr>
        <p:spPr>
          <a:xfrm>
            <a:off x="242464" y="2127647"/>
            <a:ext cx="8892482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don’t bring anyone else into the marriage relationship (not even our parents)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Parents should have no control in your marriage relationship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5103D8-2690-BC44-A057-95FF17182519}"/>
              </a:ext>
            </a:extLst>
          </p:cNvPr>
          <p:cNvSpPr/>
          <p:nvPr/>
        </p:nvSpPr>
        <p:spPr>
          <a:xfrm>
            <a:off x="144014" y="3139418"/>
            <a:ext cx="8892482" cy="969496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sz="19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7 </a:t>
            </a:r>
            <a:r>
              <a:rPr lang="en-AU" sz="19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‘Therefore a man shall leave his father and mother and hold fast to his wife, </a:t>
            </a:r>
            <a:r>
              <a:rPr lang="en-AU" sz="19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8 </a:t>
            </a:r>
            <a:r>
              <a:rPr lang="en-AU" sz="19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and the two shall become one flesh.’  So they are no longer two but one flesh.  </a:t>
            </a:r>
            <a:r>
              <a:rPr lang="en-AU" sz="19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9 </a:t>
            </a:r>
            <a:r>
              <a:rPr lang="en-AU" sz="19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What therefore God has joined together, let not man separate.”</a:t>
            </a:r>
            <a:endParaRPr lang="en-AU" sz="19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683EF0-0F64-5044-80FA-02715F6395AA}"/>
              </a:ext>
            </a:extLst>
          </p:cNvPr>
          <p:cNvSpPr txBox="1"/>
          <p:nvPr/>
        </p:nvSpPr>
        <p:spPr>
          <a:xfrm>
            <a:off x="173034" y="4122186"/>
            <a:ext cx="8892482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Joined with a bond so strong, that if the 2 are parted, the persons are torn / broken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Glued together to become one.  To care for the other, is to care for the union</a:t>
            </a:r>
          </a:p>
        </p:txBody>
      </p:sp>
    </p:spTree>
    <p:extLst>
      <p:ext uri="{BB962C8B-B14F-4D97-AF65-F5344CB8AC3E}">
        <p14:creationId xmlns:p14="http://schemas.microsoft.com/office/powerpoint/2010/main" val="265462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3" grpId="0"/>
      <p:bldP spid="14" grpId="0"/>
      <p:bldP spid="16" grpId="0" uiExpand="1" build="p"/>
      <p:bldP spid="2" grpId="0"/>
      <p:bldP spid="1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78E6980-1FEC-F942-BDDC-888A64E91583}"/>
              </a:ext>
            </a:extLst>
          </p:cNvPr>
          <p:cNvSpPr txBox="1"/>
          <p:nvPr/>
        </p:nvSpPr>
        <p:spPr>
          <a:xfrm>
            <a:off x="0" y="628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Marriage is designed by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FF1B30-9FC0-534B-8CD8-82D02BEF38E1}"/>
              </a:ext>
            </a:extLst>
          </p:cNvPr>
          <p:cNvSpPr txBox="1"/>
          <p:nvPr/>
        </p:nvSpPr>
        <p:spPr>
          <a:xfrm>
            <a:off x="251518" y="769627"/>
            <a:ext cx="889248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Male and Female are different (physically, emotionally, psychologically)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Designed to be different, but designed to be bonded together in marriage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Heterosexual marriage not based on cultural norms, but on Jesus’ teaching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489D55-8843-E24E-B796-BDF78B3B2544}"/>
              </a:ext>
            </a:extLst>
          </p:cNvPr>
          <p:cNvSpPr txBox="1"/>
          <p:nvPr/>
        </p:nvSpPr>
        <p:spPr>
          <a:xfrm>
            <a:off x="0" y="395264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Marriage is between a man and a woman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78F09B-722F-114F-A9C5-193D52B6FCC9}"/>
              </a:ext>
            </a:extLst>
          </p:cNvPr>
          <p:cNvSpPr txBox="1"/>
          <p:nvPr/>
        </p:nvSpPr>
        <p:spPr>
          <a:xfrm>
            <a:off x="0" y="1742184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To marry, one has to first Leave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A63DA4-B84A-E046-A01E-89A11EF859F0}"/>
              </a:ext>
            </a:extLst>
          </p:cNvPr>
          <p:cNvSpPr txBox="1"/>
          <p:nvPr/>
        </p:nvSpPr>
        <p:spPr>
          <a:xfrm>
            <a:off x="19251" y="2758883"/>
            <a:ext cx="889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Bonded together, to form “One Flesh”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8F6D48-242E-C946-8F9C-A69A6309568D}"/>
              </a:ext>
            </a:extLst>
          </p:cNvPr>
          <p:cNvSpPr txBox="1"/>
          <p:nvPr/>
        </p:nvSpPr>
        <p:spPr>
          <a:xfrm>
            <a:off x="242464" y="2127647"/>
            <a:ext cx="8892482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don’t bring anyone else into the marriage relationship (not even our parents)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Parents should have no control in your marriage relationship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5103D8-2690-BC44-A057-95FF17182519}"/>
              </a:ext>
            </a:extLst>
          </p:cNvPr>
          <p:cNvSpPr/>
          <p:nvPr/>
        </p:nvSpPr>
        <p:spPr>
          <a:xfrm>
            <a:off x="4156197" y="3791905"/>
            <a:ext cx="4968552" cy="1323439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“Whoever divorces his wife and marries another commits adultery against her, </a:t>
            </a:r>
            <a:r>
              <a:rPr lang="en-AU" sz="20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12 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and if she divorces her husband and marries another, she commits adultery.”</a:t>
            </a:r>
            <a:endParaRPr lang="en-AU" sz="19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683EF0-0F64-5044-80FA-02715F6395AA}"/>
              </a:ext>
            </a:extLst>
          </p:cNvPr>
          <p:cNvSpPr txBox="1"/>
          <p:nvPr/>
        </p:nvSpPr>
        <p:spPr>
          <a:xfrm>
            <a:off x="244084" y="3115610"/>
            <a:ext cx="8892482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Joined with a bond so strong, that if the 2 are parted, the persons are torn / broken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Glued together to become one.  To care for the other, is to care for the union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857639-9B37-AF45-BFCB-36B96F507387}"/>
              </a:ext>
            </a:extLst>
          </p:cNvPr>
          <p:cNvSpPr txBox="1"/>
          <p:nvPr/>
        </p:nvSpPr>
        <p:spPr>
          <a:xfrm>
            <a:off x="19251" y="3735364"/>
            <a:ext cx="3688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Marriage is Permanent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F6FE58-A265-4847-9081-822FFC31468B}"/>
              </a:ext>
            </a:extLst>
          </p:cNvPr>
          <p:cNvSpPr txBox="1"/>
          <p:nvPr/>
        </p:nvSpPr>
        <p:spPr>
          <a:xfrm>
            <a:off x="19251" y="4103573"/>
            <a:ext cx="4125129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This is God’s perfect design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</a:t>
            </a:r>
            <a:r>
              <a:rPr lang="en-AU" sz="2000" u="sng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hardness of heart</a:t>
            </a: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batters and breaks the one flesh relationship</a:t>
            </a:r>
          </a:p>
        </p:txBody>
      </p:sp>
    </p:spTree>
    <p:extLst>
      <p:ext uri="{BB962C8B-B14F-4D97-AF65-F5344CB8AC3E}">
        <p14:creationId xmlns:p14="http://schemas.microsoft.com/office/powerpoint/2010/main" val="277862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73513</TotalTime>
  <Words>824</Words>
  <Application>Microsoft Macintosh PowerPoint</Application>
  <PresentationFormat>On-screen Show (16:10)</PresentationFormat>
  <Paragraphs>74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1409</cp:revision>
  <cp:lastPrinted>2019-05-18T01:12:20Z</cp:lastPrinted>
  <dcterms:created xsi:type="dcterms:W3CDTF">2016-11-04T06:28:01Z</dcterms:created>
  <dcterms:modified xsi:type="dcterms:W3CDTF">2019-05-24T04:01:54Z</dcterms:modified>
</cp:coreProperties>
</file>